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86" r:id="rId3"/>
    <p:sldId id="268" r:id="rId4"/>
    <p:sldId id="256" r:id="rId5"/>
    <p:sldId id="261" r:id="rId6"/>
    <p:sldId id="279" r:id="rId7"/>
    <p:sldId id="257" r:id="rId8"/>
    <p:sldId id="269" r:id="rId9"/>
    <p:sldId id="278" r:id="rId10"/>
    <p:sldId id="280" r:id="rId11"/>
    <p:sldId id="270" r:id="rId12"/>
    <p:sldId id="259" r:id="rId13"/>
    <p:sldId id="262" r:id="rId14"/>
    <p:sldId id="263" r:id="rId15"/>
    <p:sldId id="264" r:id="rId16"/>
    <p:sldId id="281" r:id="rId17"/>
    <p:sldId id="265" r:id="rId18"/>
    <p:sldId id="277" r:id="rId19"/>
    <p:sldId id="266" r:id="rId20"/>
    <p:sldId id="276" r:id="rId21"/>
    <p:sldId id="288" r:id="rId22"/>
    <p:sldId id="282" r:id="rId23"/>
    <p:sldId id="287" r:id="rId24"/>
    <p:sldId id="285" r:id="rId25"/>
    <p:sldId id="275" r:id="rId26"/>
    <p:sldId id="284" r:id="rId27"/>
    <p:sldId id="283" r:id="rId28"/>
    <p:sldId id="27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5D0F6-97F3-4AB7-A8F1-C2413DD857C5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FFCB7D-4048-4C7A-8280-8742FD8DF9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psearch&amp;text=%D0%BD%D0%B5%D0%B6%D0%BD%D1%8B%D0%B5%20%D1%81%D0%BB%D0%BE%D0%B2%D0%B0%20%D0%B4%D0%BB%D1%8F%20%D0%BC%D0%B0%D0%BC%D0%B0%20%D0%BE%D1%82%20%D1%80%D0%B5%D0%B1%D0%B5%D0%BD%D0%BA%D0%B0&amp;noreask=1&amp;img_url=http://proxy11.media.online.ua/news/r3-c15ce75fb5/4f181cc127f58.jpg&amp;pos=8&amp;rpt=simage&amp;lr=1136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Шаблон к презентации на слайдах подойдет для поздравлен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0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2" name="Picture 2" descr="G:\DCIM\102_FUJI\DSCF2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1349">
            <a:off x="-195572" y="917342"/>
            <a:ext cx="6101637" cy="45762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are"/>
          <p:cNvPicPr>
            <a:picLocks noChangeAspect="1" noChangeArrowheads="1"/>
          </p:cNvPicPr>
          <p:nvPr/>
        </p:nvPicPr>
        <p:blipFill>
          <a:blip r:embed="rId2" cstate="print"/>
          <a:srcRect l="2933" t="3096" r="3200" b="3413"/>
          <a:stretch>
            <a:fillRect/>
          </a:stretch>
        </p:blipFill>
        <p:spPr bwMode="auto">
          <a:xfrm>
            <a:off x="2699792" y="954850"/>
            <a:ext cx="4104456" cy="5451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261505_1369-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882">
            <a:off x="5079658" y="2064595"/>
            <a:ext cx="3367856" cy="44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CIM\102_FUJI\DSCF2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00261">
            <a:off x="373603" y="1050458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резентация ценных бума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ve"/>
          <p:cNvPicPr>
            <a:picLocks noChangeAspect="1" noChangeArrowheads="1"/>
          </p:cNvPicPr>
          <p:nvPr/>
        </p:nvPicPr>
        <p:blipFill>
          <a:blip r:embed="rId3" cstate="print"/>
          <a:srcRect r="1201" b="2173"/>
          <a:stretch>
            <a:fillRect/>
          </a:stretch>
        </p:blipFill>
        <p:spPr bwMode="auto">
          <a:xfrm>
            <a:off x="2627784" y="836712"/>
            <a:ext cx="4021212" cy="53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Мама много сил, здоровья </a:t>
            </a:r>
            <a:br>
              <a:rPr lang="ru-RU" sz="3600" dirty="0" smtClean="0"/>
            </a:br>
            <a:r>
              <a:rPr lang="ru-RU" sz="3600" dirty="0" smtClean="0"/>
              <a:t>Отдает всем нам.</a:t>
            </a:r>
            <a:br>
              <a:rPr lang="ru-RU" sz="3600" dirty="0" smtClean="0"/>
            </a:br>
            <a:r>
              <a:rPr lang="ru-RU" sz="3600" dirty="0" smtClean="0"/>
              <a:t>Значит, правда, нет на свете</a:t>
            </a:r>
            <a:br>
              <a:rPr lang="ru-RU" sz="3600" dirty="0" smtClean="0"/>
            </a:br>
            <a:r>
              <a:rPr lang="ru-RU" sz="3600" dirty="0" smtClean="0"/>
              <a:t>Лучше наших мам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nb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2420888"/>
            <a:ext cx="2884314" cy="3518597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27516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214290"/>
            <a:ext cx="8877300" cy="6223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2204864"/>
            <a:ext cx="3874768" cy="39604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Нет ничего святее и бескорыстнее любви матери; всякая привязанность, всякая любовь, всякая страсть или слаба, или своекорыстна в сравнении с нею.</a:t>
            </a:r>
            <a:r>
              <a:rPr lang="ru-RU" sz="2800" dirty="0" smtClean="0"/>
              <a:t> (В.Белинский)</a:t>
            </a:r>
            <a:endParaRPr lang="ru-RU" sz="2800" dirty="0"/>
          </a:p>
        </p:txBody>
      </p:sp>
      <p:pic>
        <p:nvPicPr>
          <p:cNvPr id="2050" name="Picture 2" descr="G:\DCIM\102_FUJI\DSCF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4544" y="1292085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 люблю тебя МАМА!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0-tub-ru.yandex.net/i?id=32903601-2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486003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628800"/>
            <a:ext cx="7772400" cy="1362456"/>
          </a:xfrm>
        </p:spPr>
        <p:txBody>
          <a:bodyPr/>
          <a:lstStyle/>
          <a:p>
            <a:pPr fontAlgn="t"/>
            <a:r>
              <a:rPr lang="ru-RU" sz="3600" dirty="0" smtClean="0">
                <a:solidFill>
                  <a:schemeClr val="tx1"/>
                </a:solidFill>
              </a:rPr>
              <a:t>Мама — это небо!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Мама — это свет!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Мама — это счастье!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Мамы лучше нет!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2_FUJI\DSCF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112568" cy="3834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48991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20162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F2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30356" y="1244468"/>
            <a:ext cx="4829639" cy="3622229"/>
          </a:xfrm>
          <a:prstGeom prst="rect">
            <a:avLst/>
          </a:prstGeom>
        </p:spPr>
      </p:pic>
      <p:pic>
        <p:nvPicPr>
          <p:cNvPr id="5" name="Рисунок 4" descr="http://im4-tub-ru.yandex.net/i?id=600411133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20233" cy="32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6" name="AutoShape 2" descr="http://gic3.mycdn.me/getImage?photoId=550487131518&amp;photoType=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gic3.mycdn.me/getImage?photoId=550487131518&amp;photoType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842751" cy="5916605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56" y="-106088"/>
            <a:ext cx="9284656" cy="69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20300" dirty="0" smtClean="0">
                <a:latin typeface="Times New Roman" pitchFamily="18" charset="0"/>
                <a:cs typeface="Times New Roman" pitchFamily="18" charset="0"/>
              </a:rPr>
              <a:t>Мама – первое слово ребёнка, Мама – первые в жизни шаги, Мама – самое в мире святое, Маму, Маму свою – береги!!!</a:t>
            </a:r>
          </a:p>
          <a:p>
            <a:r>
              <a:rPr lang="ru-RU" dirty="0" smtClean="0"/>
              <a:t>Часто, </a:t>
            </a:r>
          </a:p>
          <a:p>
            <a:endParaRPr lang="ru-RU" dirty="0"/>
          </a:p>
        </p:txBody>
      </p:sp>
      <p:pic>
        <p:nvPicPr>
          <p:cNvPr id="4" name="Рисунок 3" descr="http://im7-tub-ru.yandex.net/i?id=380614210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136751" cy="27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36"/>
            <a:ext cx="9138492" cy="68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-39617"/>
            <a:ext cx="8715436" cy="682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8585879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85750"/>
            <a:ext cx="5857875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 (1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3" y="-36576"/>
            <a:ext cx="9095747" cy="689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560512" cy="43604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Самое прекрасное на земле слово - мама. Это первое слово, которое произносит человек, и звучит оно на всех языках одинаково нежно. У мамы самые добрые и ласковые руки, они всё умеют. У мамы самое верное и чуткое сердце, - в нём никогда не гаснет любовь, оно ни к чему не остаётся равнодушным. И сколько бы тебе ни было лет - пять или пятьдесят, тебе всегда нужна мать, её ласка, её взгляд. И чем больше твоя любовь к матери, тем радостнее, светлее её жизнь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momshands"/>
          <p:cNvPicPr>
            <a:picLocks noChangeAspect="1" noChangeArrowheads="1"/>
          </p:cNvPicPr>
          <p:nvPr/>
        </p:nvPicPr>
        <p:blipFill>
          <a:blip r:embed="rId2" cstate="print"/>
          <a:srcRect r="40" b="2777"/>
          <a:stretch>
            <a:fillRect/>
          </a:stretch>
        </p:blipFill>
        <p:spPr bwMode="auto">
          <a:xfrm>
            <a:off x="6942559" y="4004280"/>
            <a:ext cx="2201441" cy="28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835208" cy="388172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Все прекрасное в человеке - от лучей солнца и от молока Матери.</a:t>
            </a:r>
            <a:r>
              <a:rPr lang="ru-RU" sz="3600" dirty="0" smtClean="0"/>
              <a:t> (М.Горький)</a:t>
            </a:r>
            <a:endParaRPr lang="ru-RU" sz="3600" dirty="0"/>
          </a:p>
        </p:txBody>
      </p:sp>
      <p:pic>
        <p:nvPicPr>
          <p:cNvPr id="4" name="Picture 5" descr="37178120_1230164976_R1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132981" cy="45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2006435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1571"/>
            <a:ext cx="9233654" cy="69295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momshands"/>
          <p:cNvPicPr>
            <a:picLocks noChangeAspect="1" noChangeArrowheads="1"/>
          </p:cNvPicPr>
          <p:nvPr/>
        </p:nvPicPr>
        <p:blipFill>
          <a:blip r:embed="rId2" cstate="print"/>
          <a:srcRect r="40" b="2777"/>
          <a:stretch>
            <a:fillRect/>
          </a:stretch>
        </p:blipFill>
        <p:spPr bwMode="auto">
          <a:xfrm>
            <a:off x="10116616" y="3140968"/>
            <a:ext cx="2705497" cy="350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F:\фото в сад\P100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0668">
            <a:off x="368382" y="1028786"/>
            <a:ext cx="4993923" cy="551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3999" cy="6857999"/>
          </a:xfrm>
          <a:prstGeom prst="rect">
            <a:avLst/>
          </a:prstGeom>
          <a:noFill/>
        </p:spPr>
      </p:pic>
      <p:pic>
        <p:nvPicPr>
          <p:cNvPr id="4098" name="Picture 2" descr="G:\DCIM\102_FUJI\DSCF2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12530">
            <a:off x="5388692" y="3119185"/>
            <a:ext cx="4069749" cy="3052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8-tub-ru.yandex.net/i?id=113744167-05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674815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86016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Мало дать </a:t>
            </a:r>
            <a:r>
              <a:rPr lang="ru-RU" sz="3200" b="1" dirty="0" smtClean="0"/>
              <a:t>ребенку</a:t>
            </a:r>
            <a:r>
              <a:rPr lang="ru-RU" sz="3200" dirty="0" smtClean="0"/>
              <a:t> жизнь, - надо еще дать ему жить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189</Words>
  <Application>Microsoft Office PowerPoint</Application>
  <PresentationFormat>Экран (4:3)</PresentationFormat>
  <Paragraphs>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Мама много сил, здоровья  Отдает всем нам. Значит, правда, нет на свете Лучше наших мам</vt:lpstr>
      <vt:lpstr>Слайд 16</vt:lpstr>
      <vt:lpstr>Слайд 17</vt:lpstr>
      <vt:lpstr>Я люблю тебя МАМА!</vt:lpstr>
      <vt:lpstr>Мама — это небо! Мама — это свет! Мама — это счастье! Мамы лучше нет!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41</cp:revision>
  <dcterms:created xsi:type="dcterms:W3CDTF">2013-05-11T05:12:08Z</dcterms:created>
  <dcterms:modified xsi:type="dcterms:W3CDTF">2014-03-06T00:51:22Z</dcterms:modified>
</cp:coreProperties>
</file>